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6"/>
        <a:ext cx="2796806" cy="562734"/>
      </dsp:txXfrm>
    </dsp:sp>
    <dsp:sp modelId="{065E9EE3-30EE-45E5-97BE-F51F13C0AD05}">
      <dsp:nvSpPr>
        <dsp:cNvPr id="0" name=""/>
        <dsp:cNvSpPr/>
      </dsp:nvSpPr>
      <dsp:spPr>
        <a:xfrm>
          <a:off x="3088641"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6"/>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3"/>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6"/>
        <a:ext cx="2796806" cy="562734"/>
      </dsp:txXfrm>
    </dsp:sp>
    <dsp:sp modelId="{B176368C-5FE1-4B80-9D0E-BB9AC28778A2}">
      <dsp:nvSpPr>
        <dsp:cNvPr id="0" name=""/>
        <dsp:cNvSpPr/>
      </dsp:nvSpPr>
      <dsp:spPr>
        <a:xfrm>
          <a:off x="6403565" y="1828800"/>
          <a:ext cx="0" cy="694943"/>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8"/>
          <a:ext cx="54863" cy="54863"/>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368</Slides>
  <Notes>237</Notes>
  <HiddenSlides>4</HiddenSlides>
  <ScaleCrop>false</ScaleCrop>
  <HeadingPairs>
    <vt:vector size="4" baseType="variant">
      <vt:variant>
        <vt:lpstr>Theme</vt:lpstr>
      </vt:variant>
      <vt:variant>
        <vt:i4>2</vt:i4>
      </vt:variant>
      <vt:variant>
        <vt:lpstr>Slide Titles</vt:lpstr>
      </vt:variant>
      <vt:variant>
        <vt:i4>368</vt:i4>
      </vt:variant>
    </vt:vector>
  </HeadingPairs>
  <TitlesOfParts>
    <vt:vector size="370" baseType="lpstr">
      <vt:lpstr>Simple Light</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2022-09-21T22:14:10Z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